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0"/>
  </p:notesMasterIdLst>
  <p:sldIdLst>
    <p:sldId id="636" r:id="rId2"/>
    <p:sldId id="642" r:id="rId3"/>
    <p:sldId id="323" r:id="rId4"/>
    <p:sldId id="322" r:id="rId5"/>
    <p:sldId id="324" r:id="rId6"/>
    <p:sldId id="325" r:id="rId7"/>
    <p:sldId id="258" r:id="rId8"/>
    <p:sldId id="259" r:id="rId9"/>
    <p:sldId id="637" r:id="rId10"/>
    <p:sldId id="496" r:id="rId11"/>
    <p:sldId id="498" r:id="rId12"/>
    <p:sldId id="484" r:id="rId13"/>
    <p:sldId id="486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638" r:id="rId23"/>
    <p:sldId id="449" r:id="rId24"/>
    <p:sldId id="450" r:id="rId25"/>
    <p:sldId id="451" r:id="rId26"/>
    <p:sldId id="452" r:id="rId27"/>
    <p:sldId id="453" r:id="rId28"/>
    <p:sldId id="442" r:id="rId29"/>
    <p:sldId id="443" r:id="rId30"/>
    <p:sldId id="446" r:id="rId31"/>
    <p:sldId id="282" r:id="rId32"/>
    <p:sldId id="326" r:id="rId33"/>
    <p:sldId id="641" r:id="rId34"/>
    <p:sldId id="639" r:id="rId35"/>
    <p:sldId id="497" r:id="rId36"/>
    <p:sldId id="499" r:id="rId37"/>
    <p:sldId id="500" r:id="rId38"/>
    <p:sldId id="501" r:id="rId39"/>
    <p:sldId id="502" r:id="rId40"/>
    <p:sldId id="503" r:id="rId41"/>
    <p:sldId id="504" r:id="rId42"/>
    <p:sldId id="508" r:id="rId43"/>
    <p:sldId id="509" r:id="rId44"/>
    <p:sldId id="510" r:id="rId45"/>
    <p:sldId id="511" r:id="rId46"/>
    <p:sldId id="512" r:id="rId47"/>
    <p:sldId id="513" r:id="rId48"/>
    <p:sldId id="640" r:id="rId49"/>
  </p:sldIdLst>
  <p:sldSz cx="9144000" cy="5715000" type="screen16x10"/>
  <p:notesSz cx="6858000" cy="91440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2" autoAdjust="0"/>
    <p:restoredTop sz="94694"/>
  </p:normalViewPr>
  <p:slideViewPr>
    <p:cSldViewPr>
      <p:cViewPr varScale="1">
        <p:scale>
          <a:sx n="145" d="100"/>
          <a:sy n="145" d="100"/>
        </p:scale>
        <p:origin x="1456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4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948B7-1CD5-4B3B-9BA8-271AD8C14FA3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41C8E-2B5A-47F8-8A2B-71011A6B1E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824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1056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34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501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48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146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61D1-3074-DFCA-D757-2F3F0E14E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0435E-DC4D-ED4E-BE98-D9E810ED0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CB65-A680-1907-0566-91C7978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15036-BEB3-B894-1346-B3D4C253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8A48D-C702-2A72-3053-E9EB98BC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318C-4D75-FC4C-E27E-4FC71B6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6B51F-1FE1-CF17-011F-7E8126B7A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FBC72-14CC-808C-4F14-07175064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E01BC-D8D6-30E8-B0D9-9644AE5B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B92D-4425-2B1A-BB94-87D75D33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97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D7955-91D0-E846-5C75-44E2A2591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A879D-2188-89B7-3849-66FB0699B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60052-EDB8-4A53-C04B-DEC3AE59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16749-51F2-74CF-50ED-7BF7BC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E16BA-0D19-024A-6C1B-84EC8E2A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1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2912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57FA-7BD0-7651-C92B-7ECD67A3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DD8C-B08C-353F-C081-6ABCFD5B2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44EEE-EAE7-B479-72CE-AA88A9BD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B9F23-BEA0-8489-3CCD-92A8A924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6CB74-BACB-225C-9DBA-6534F0DA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37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22D8-0EB3-8FF6-BB2D-7ED4D90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72ED6-0AF2-1F87-EAE4-2C624950C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4650D-B096-639E-BF24-EA645DA2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7650E-A4B6-D1CB-62CA-30BC0285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B7E2-293F-C712-DEBC-2717050A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4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0E2D-301C-C76D-B18F-161ACED0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F0D8-3AB9-3410-03F8-71ACBB717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01B23-326E-F57C-E66B-C52A9D8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EDAF5-FDF4-92A7-D7A8-DCA71045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CB62E-B29B-C0E6-1AFC-82A556BB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822EC-E437-E895-D386-5FD6091D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6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A85C-45F8-2DC8-4B37-5C42414B8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3B39-5E59-3AA7-AF8C-2F1213B2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270D9-A70C-DCAA-3219-DC7AC52FB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F317D-CDE2-C258-3956-35166DBDF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4F0B0-651E-82BF-E6B7-9A57D10E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0BB49-77A5-29B0-9BB0-82A58799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FD76F-3024-C4F9-0395-B3C530AB7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ADD75-CA6F-EEA4-5A06-A776F539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91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9394-FCE8-9FF2-994C-8E27C048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2D6BF-118D-78B1-8EAB-94004597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15C7B-324A-8E81-2736-1B9D9AC7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2ED90-B6CE-6433-E7FD-9675E069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34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F9CBD-B222-A625-A683-6127F4A8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AA39E-48AA-7F72-979A-0A7F462B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BEF54-8BAB-CE99-8B62-C98B0A5F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96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EBE3-5E20-8835-2767-1A98135A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989CD-29DB-B407-A835-C0327B0A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56F74-73DA-3B5B-8D98-DE0A36267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B9A01-6D81-5F13-A7F5-7EDA17DD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94D65-F8E8-6822-4F2B-0E75735B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3985D-E76B-789F-4951-644AB2F4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1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B277-1CC5-78EF-BDCD-A8CB0F7B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70FAE-2ADF-CA90-5A91-BEA77FFD5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7EF83-DA97-5F69-AEC3-AB8BDD3B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25A04-8E6B-C999-EE07-1608BF00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EC07D-2EC8-2499-095A-0DB173B2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9743C-C509-FFA8-E270-E68475EB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47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5C0D31-C64E-E934-754F-58E72BFF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99F54-50E3-EB5C-B81E-FED1694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38CD-F9FA-1F9D-D38B-CB9F45C55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B957-4B00-41E5-AEBE-B7F3541C14A7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3965D-DD41-66F3-E066-27996684E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2D66-9B87-ED3B-EBAB-EE548E0EC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28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edium.com/coinmonks/a-bluffers-guide-to-tls-1-3-330b0fd3e65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securitysite.com/tunnelling/cipher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github.com/WireGuard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ecurityhead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SSL/TLS.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3" name="Picture 2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641FD218-597C-EFA6-4582-7B1EE2129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899F577-335C-7C01-EB2B-B1717F91B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81" y="0"/>
            <a:ext cx="6149837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5939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45729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09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144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809770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46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92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438346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99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1267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38447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425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229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622643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353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33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95837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35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43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61684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05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891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247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993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69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096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3153555"/>
              </p:ext>
            </p:extLst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80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D5DB3-93DF-8876-44DD-836A659C0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>
            <a:extLst>
              <a:ext uri="{FF2B5EF4-FFF2-40B4-BE49-F238E27FC236}">
                <a16:creationId xmlns:a16="http://schemas.microsoft.com/office/drawing/2014/main" id="{8D7EC6E9-33F6-C3B3-04F4-F2C198BCAE8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47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198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889176"/>
              </p:ext>
            </p:extLst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5269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301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48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61AC8C83-AE57-EFF1-EE8A-EB5A9930F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1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04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0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4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" y="0"/>
            <a:ext cx="913634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33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0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4" name="Picture 3" descr="A diagram of a key system&#10;&#10;Description automatically generated">
            <a:extLst>
              <a:ext uri="{FF2B5EF4-FFF2-40B4-BE49-F238E27FC236}">
                <a16:creationId xmlns:a16="http://schemas.microsoft.com/office/drawing/2014/main" id="{3745806E-83E7-1FB2-55CF-AAD3ED35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73" y="698500"/>
            <a:ext cx="6858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7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0" name="1*gWcMG43ngjfyK0CwkqkcHg.png" descr="1*gWcMG43ngjfyK0CwkqkcHg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67B62-0FE7-9649-2325-8F1CEE4A3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>
            <a:extLst>
              <a:ext uri="{FF2B5EF4-FFF2-40B4-BE49-F238E27FC236}">
                <a16:creationId xmlns:a16="http://schemas.microsoft.com/office/drawing/2014/main" id="{785FBF1E-E508-3669-850B-8433C42CCE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>
            <a:extLst>
              <a:ext uri="{FF2B5EF4-FFF2-40B4-BE49-F238E27FC236}">
                <a16:creationId xmlns:a16="http://schemas.microsoft.com/office/drawing/2014/main" id="{836FB79F-1201-CE93-9026-7890C8A24B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Picture 2" descr="A screenshot of a compu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D665FA7-5A56-E834-82C9-6CFC43FFB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" y="795101"/>
            <a:ext cx="7772400" cy="3909646"/>
          </a:xfrm>
          <a:prstGeom prst="rect">
            <a:avLst/>
          </a:prstGeom>
        </p:spPr>
      </p:pic>
      <p:sp>
        <p:nvSpPr>
          <p:cNvPr id="2" name="Overview">
            <a:extLst>
              <a:ext uri="{FF2B5EF4-FFF2-40B4-BE49-F238E27FC236}">
                <a16:creationId xmlns:a16="http://schemas.microsoft.com/office/drawing/2014/main" id="{CDF9D614-43BF-AFA0-6D8B-FBA0F7BF5A35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TLS Versions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479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Overview">
            <a:extLst>
              <a:ext uri="{FF2B5EF4-FFF2-40B4-BE49-F238E27FC236}">
                <a16:creationId xmlns:a16="http://schemas.microsoft.com/office/drawing/2014/main" id="{3ABB10A1-5F25-628E-67CA-526EE9AE0089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QUIC and </a:t>
            </a:r>
            <a:r>
              <a:rPr lang="en-US" dirty="0" err="1"/>
              <a:t>WireGuard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62D25-9415-E156-8004-33E518B8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53972"/>
            <a:ext cx="7829376" cy="43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F1E1181-236C-B35A-22A0-B999AA1A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01262"/>
            <a:ext cx="7290334" cy="427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4"/>
            <a:extLst>
              <a:ext uri="{FF2B5EF4-FFF2-40B4-BE49-F238E27FC236}">
                <a16:creationId xmlns:a16="http://schemas.microsoft.com/office/drawing/2014/main" id="{A5F271D5-CD3E-0079-7E87-EA276E23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727525"/>
            <a:ext cx="8388350" cy="433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2495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9EF353A9-14F0-6442-FC01-94763350E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9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300806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660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246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523385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591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3491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293912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1411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45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86355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7001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55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199919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755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3" name="Picture 2" descr="A diagram of keys with text&#10;&#10;Description automatically generated">
            <a:extLst>
              <a:ext uri="{FF2B5EF4-FFF2-40B4-BE49-F238E27FC236}">
                <a16:creationId xmlns:a16="http://schemas.microsoft.com/office/drawing/2014/main" id="{1CAAA447-35FB-198E-D967-77845F20C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584200"/>
            <a:ext cx="7772400" cy="44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29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656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86469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123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758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0196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047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168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69650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131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270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195494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755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373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908599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01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475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42901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538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577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95189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752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680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5882214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6148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9EF353A9-14F0-6442-FC01-94763350E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DE4DF6-0587-3A45-78E5-2682FD0B2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52" y="704850"/>
            <a:ext cx="6650511" cy="506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886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Tunnelling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EDD086-DB80-C52A-67AE-41DCF5F50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97" y="723900"/>
            <a:ext cx="5843323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724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04271"/>
            <a:ext cx="8304672" cy="5180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0D881E0-B668-D060-D442-AD1B5A36D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133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EXPANDSHOWBAR" val="True"/>
  <p:tag name="TASKPANEKEY" val="dafbef08-a348-49d7-bea5-b86f92686b8d"/>
  <p:tag name="TPFULLVERSION" val="4.3.2.117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3673</TotalTime>
  <Words>155</Words>
  <Application>Microsoft Macintosh PowerPoint</Application>
  <PresentationFormat>On-screen Show (16:10)</PresentationFormat>
  <Paragraphs>17</Paragraphs>
  <Slides>48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Visio</vt:lpstr>
      <vt:lpstr>Tunnelling  Basics. SSL/TLS. VPNs.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edinsiaf</dc:creator>
  <cp:lastModifiedBy>Buchanan, Bill</cp:lastModifiedBy>
  <cp:revision>155</cp:revision>
  <dcterms:created xsi:type="dcterms:W3CDTF">2012-09-04T19:54:08Z</dcterms:created>
  <dcterms:modified xsi:type="dcterms:W3CDTF">2024-11-28T06:51:58Z</dcterms:modified>
</cp:coreProperties>
</file>